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55" autoAdjust="0"/>
  </p:normalViewPr>
  <p:slideViewPr>
    <p:cSldViewPr snapToGrid="0" snapToObjects="1" showGuides="1">
      <p:cViewPr varScale="1">
        <p:scale>
          <a:sx n="90" d="100"/>
          <a:sy n="90" d="100"/>
        </p:scale>
        <p:origin x="12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01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4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image" Target="../media/image13.png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19" Type="http://schemas.openxmlformats.org/officeDocument/2006/relationships/customXml" Target="../ink/ink40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1501629"/>
            <a:ext cx="5299942" cy="216965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0E659B"/>
                </a:solidFill>
              </a:rPr>
              <a:t>Technology Trends and Analysis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560007"/>
            <a:ext cx="5181600" cy="2616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/>
              <a:t>Do </a:t>
            </a:r>
            <a:r>
              <a:rPr lang="en-US" sz="6000" b="1" dirty="0" err="1"/>
              <a:t>Duy</a:t>
            </a:r>
            <a:r>
              <a:rPr lang="en-US" sz="6000" b="1" dirty="0"/>
              <a:t> Tan</a:t>
            </a:r>
          </a:p>
          <a:p>
            <a:pPr marL="0" indent="0">
              <a:buNone/>
            </a:pPr>
            <a:r>
              <a:rPr lang="en-US" sz="6000" b="1" dirty="0"/>
              <a:t>23 – 05 -2023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MySQL, Microsoft SQL Sever, PostgreSQL are in top 3 this year.</a:t>
            </a:r>
          </a:p>
          <a:p>
            <a:r>
              <a:rPr lang="en-US" dirty="0"/>
              <a:t>Oracle is out top 10 next year.</a:t>
            </a:r>
          </a:p>
          <a:p>
            <a:r>
              <a:rPr lang="en-US" dirty="0"/>
              <a:t>MongoDB, Redis are in top 3 next year and PostgreSQL is the best in next year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Open source databases are still preferable in companies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﻿﻿NoSQL databases will make an impact for storing non relational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﻿﻿Redis supports abstract data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﻿﻿Pre tuned search to website, app, or ecommerce store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3142210"/>
            <a:ext cx="7068725" cy="2569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https://</a:t>
            </a:r>
            <a:r>
              <a:rPr lang="en-US" sz="2200" dirty="0" err="1"/>
              <a:t>dataplatform.cloud.ibm.com</a:t>
            </a:r>
            <a:r>
              <a:rPr lang="en-US" sz="2200" dirty="0"/>
              <a:t>/dashboards/4e234460-e69c-4311-b26e-497997a64683/view/7d62f43b1a8837966af0e6e4079829017a647354e4bbd10780d77b490a332097a96a1b95c87c1d528c115364f2ee120bc8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911AB-07E5-DEAD-BE75-700C8F6B6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5887"/>
            <a:ext cx="10663238" cy="431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3EE209-DE74-FE79-6562-7D633BDD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6" y="1371600"/>
            <a:ext cx="10877551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AC909-6CF1-23BD-BF9B-812E148E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357312"/>
            <a:ext cx="114490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Technology Trends now and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﻿﻿Training and Reskilling workers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﻿﻿Females participation in</a:t>
            </a:r>
            <a:br>
              <a:rPr lang="en-US" dirty="0">
                <a:effectLst/>
                <a:latin typeface="+mn-lt"/>
              </a:rPr>
            </a:br>
            <a:r>
              <a:rPr lang="en-US" dirty="0">
                <a:effectLst/>
                <a:latin typeface="+mn-lt"/>
              </a:rPr>
              <a:t>Technology field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﻿﻿Bridge divide of technology gaps in developing countries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﻿﻿Eliminate age and education discrimination in employment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Fast changing technology every year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﻿﻿Concentration on several countries like USA and India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﻿﻿Gender gap in technology jobs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﻿﻿Platforms like Docker and AWS are growing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Companies need to be flexible and adjust to rapid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﻿﻿Need to spread technology out to lagging countries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﻿﻿Impact of job hiring's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﻿﻿Shift to faster app deployments and cloud services in future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Technology Trends for current and next year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﻿﻿Programming Languages, Database and</a:t>
            </a:r>
            <a:br>
              <a:rPr lang="en-US" dirty="0">
                <a:effectLst/>
                <a:latin typeface="+mn-lt"/>
              </a:rPr>
            </a:br>
            <a:r>
              <a:rPr lang="en-US" dirty="0">
                <a:effectLst/>
                <a:latin typeface="+mn-lt"/>
              </a:rPr>
              <a:t>Platform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﻿﻿Demographics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﻿﻿Actions to be taken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</a:rPr>
              <a:t>﻿﻿In future, incorporate Machine Learning to predict trends and salaries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1515C3-4CC3-E72F-35DF-6794047A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538" y="1385888"/>
            <a:ext cx="7772400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 JOB POSTINGS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7163" y="1448436"/>
            <a:ext cx="11915775" cy="1051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Module 1 you have collected the job posting data using Job API in a file named “</a:t>
            </a:r>
            <a:r>
              <a:rPr lang="en-IN" sz="1800" dirty="0"/>
              <a:t>job-postings.xlsx</a:t>
            </a:r>
            <a:r>
              <a:rPr lang="en-US" sz="1800" dirty="0"/>
              <a:t>”. Present that data using a bar chart here. Order the bar chart in the descending order of the number of job postings.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1BFE6-3EA1-A1FC-3843-2F081180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974376"/>
            <a:ext cx="9043988" cy="43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8980740" y="321756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90740" y="303756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589" y="1462724"/>
            <a:ext cx="12063411" cy="1037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Module 1 you have collected the job postings data using web scraping in a file named “</a:t>
            </a:r>
            <a:r>
              <a:rPr lang="en-IN" sz="1800" dirty="0"/>
              <a:t>popular-</a:t>
            </a:r>
            <a:r>
              <a:rPr lang="en-IN" sz="1800" dirty="0" err="1"/>
              <a:t>languages.csv</a:t>
            </a:r>
            <a:r>
              <a:rPr lang="en-US" sz="1800" dirty="0"/>
              <a:t>”. Present that data using a bar chart here. Order the bar chart in the descending order of salary.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D51E6-D8BA-0F79-D9A7-F1606A1C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2014537"/>
            <a:ext cx="10587037" cy="42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  <a:latin typeface="Helvetica" pitchFamily="2" charset="0"/>
              </a:rPr>
              <a:t>Trends in programming languages and databases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Helvetica" pitchFamily="2" charset="0"/>
              </a:rPr>
              <a:t>﻿﻿Demographics survey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Helvetica" pitchFamily="2" charset="0"/>
              </a:rPr>
              <a:t>﻿﻿Technological gap in countries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Helvetica" pitchFamily="2" charset="0"/>
              </a:rPr>
              <a:t>﻿﻿Gender gap in jobs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About:</a:t>
            </a:r>
          </a:p>
          <a:p>
            <a:r>
              <a:rPr lang="en-US" sz="2400" dirty="0"/>
              <a:t>Analyzing the trends in software development</a:t>
            </a:r>
          </a:p>
          <a:p>
            <a:r>
              <a:rPr lang="en-US" sz="2400" dirty="0"/>
              <a:t>Purpose:</a:t>
            </a:r>
          </a:p>
          <a:p>
            <a:pPr marL="0" indent="0">
              <a:buNone/>
            </a:pPr>
            <a:r>
              <a:rPr lang="en-US" sz="2400" dirty="0"/>
              <a:t>	• Identify skill requirements for future</a:t>
            </a:r>
          </a:p>
          <a:p>
            <a:pPr marL="0" indent="0">
              <a:buNone/>
            </a:pPr>
            <a:r>
              <a:rPr lang="en-US" sz="2400" dirty="0"/>
              <a:t>	• What are the top programming languages in 	   demand?</a:t>
            </a:r>
          </a:p>
          <a:p>
            <a:pPr marL="0" indent="0">
              <a:buNone/>
            </a:pPr>
            <a:r>
              <a:rPr lang="en-US" sz="2400" dirty="0"/>
              <a:t>	• What are the top database skills in demand?</a:t>
            </a:r>
          </a:p>
          <a:p>
            <a:pPr marL="0" indent="0">
              <a:buNone/>
            </a:pPr>
            <a:r>
              <a:rPr lang="en-US" sz="2400" dirty="0"/>
              <a:t>	• What are the popular IDEs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Helvetica" pitchFamily="2" charset="0"/>
              </a:rPr>
              <a:t>﻿﻿Data Collection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Helvetica" pitchFamily="2" charset="0"/>
              </a:rPr>
              <a:t>﻿﻿Stack Overflow Developer 2019 Survey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Helvetica" pitchFamily="2" charset="0"/>
              </a:rPr>
              <a:t>﻿﻿GitHub Job Postings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Helvetica" pitchFamily="2" charset="0"/>
              </a:rPr>
              <a:t>﻿﻿Programming Languages Annual Salary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Helvetica" pitchFamily="2" charset="0"/>
              </a:rPr>
              <a:t>﻿﻿Data Exploration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Helvetica" pitchFamily="2" charset="0"/>
              </a:rPr>
              <a:t>﻿﻿Data Cleaning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Helvetica" pitchFamily="2" charset="0"/>
              </a:rPr>
              <a:t>﻿﻿Data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Helvetica" pitchFamily="2" charset="0"/>
              </a:rPr>
              <a:t>﻿﻿Presentation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6B4C0-16F0-60C5-FB87-3963C8DC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14" y="1455232"/>
            <a:ext cx="10082212" cy="46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4156A-BBD4-C552-AD21-D18E6BA5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6" y="2327563"/>
            <a:ext cx="5414183" cy="36703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6739AC-347C-5AAD-97A2-51A01DB5BBAD}"/>
              </a:ext>
            </a:extLst>
          </p:cNvPr>
          <p:cNvCxnSpPr>
            <a:cxnSpLocks/>
          </p:cNvCxnSpPr>
          <p:nvPr/>
        </p:nvCxnSpPr>
        <p:spPr>
          <a:xfrm>
            <a:off x="5749549" y="1385888"/>
            <a:ext cx="0" cy="53200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154014F-0AFB-A36B-9F12-06713CF56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163" y="2462501"/>
            <a:ext cx="5984471" cy="3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JavaScript, HTML/CSS, SQL are top 3 this year.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﻿﻿Python and Typescript becoming popular next year.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﻿﻿C++ and PHP </a:t>
            </a:r>
            <a:r>
              <a:rPr lang="en-US" dirty="0">
                <a:latin typeface="Helvetica" pitchFamily="2" charset="0"/>
              </a:rPr>
              <a:t>is out of top 10 next year.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Web development (HTML/CSS &amp; JAVASCRIPT) are still in high demand.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﻿﻿Big Data technology in companies still requires 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﻿﻿With Al and Machine Learning in rising demand, Python is best choice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C8824-96B2-21E9-3018-1CF4D055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9356"/>
            <a:ext cx="6291263" cy="371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9A4D2-9FB1-2C03-B4C4-D5AD78989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84" y="2569357"/>
            <a:ext cx="6071616" cy="371714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EB10C-D34E-65B6-095B-AE860FD129CD}"/>
              </a:ext>
            </a:extLst>
          </p:cNvPr>
          <p:cNvCxnSpPr>
            <a:cxnSpLocks/>
          </p:cNvCxnSpPr>
          <p:nvPr/>
        </p:nvCxnSpPr>
        <p:spPr>
          <a:xfrm>
            <a:off x="6172200" y="1385888"/>
            <a:ext cx="0" cy="5472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579</Words>
  <Application>Microsoft Macintosh PowerPoint</Application>
  <PresentationFormat>Widescreen</PresentationFormat>
  <Paragraphs>108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Helv</vt:lpstr>
      <vt:lpstr>Helvetica</vt:lpstr>
      <vt:lpstr>IBM Plex Mono SemiBold</vt:lpstr>
      <vt:lpstr>IBM Plex Mono Text</vt:lpstr>
      <vt:lpstr>IBM Plex Sans Text</vt:lpstr>
      <vt:lpstr>SLIDE_TEMPLATE_skill_network</vt:lpstr>
      <vt:lpstr>Technology Trends and Analysis Presentation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Microsoft Office User</cp:lastModifiedBy>
  <cp:revision>23</cp:revision>
  <dcterms:created xsi:type="dcterms:W3CDTF">2020-10-28T18:29:43Z</dcterms:created>
  <dcterms:modified xsi:type="dcterms:W3CDTF">2023-05-23T06:48:54Z</dcterms:modified>
</cp:coreProperties>
</file>